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13"/>
          </p:nvPr>
        </p:nvSpPr>
        <p:spPr>
          <a:xfrm>
            <a:off x="5334000" y="946546"/>
            <a:ext cx="1371600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5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050"/>
            <a:ext cx="24384000" cy="1367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8450" y="336550"/>
            <a:ext cx="16167100" cy="1304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标题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标题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400"/>
            <a:ext cx="24384000" cy="1366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00" y="279400"/>
            <a:ext cx="23037800" cy="1315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273050"/>
            <a:ext cx="23545800" cy="131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400050"/>
            <a:ext cx="23545800" cy="1316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273050"/>
            <a:ext cx="23545800" cy="131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400050"/>
            <a:ext cx="23545800" cy="131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273050"/>
            <a:ext cx="23545800" cy="131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400050"/>
            <a:ext cx="23545800" cy="131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273050"/>
            <a:ext cx="23545800" cy="131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400050"/>
            <a:ext cx="23545800" cy="131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273050"/>
            <a:ext cx="23545800" cy="131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400050"/>
            <a:ext cx="23545800" cy="131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标题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6700" y="5740400"/>
            <a:ext cx="21310600" cy="223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